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4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5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8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5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1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2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D160-E6F6-454F-B4C9-F46453D6D745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0A78-7CAE-464E-A2E8-0AB3EE52B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44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27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766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98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65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9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1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56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917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77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636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32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91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37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95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</cp:revision>
  <dcterms:created xsi:type="dcterms:W3CDTF">2013-04-06T02:55:06Z</dcterms:created>
  <dcterms:modified xsi:type="dcterms:W3CDTF">2013-04-06T02:55:44Z</dcterms:modified>
</cp:coreProperties>
</file>