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6" r:id="rId11"/>
    <p:sldId id="267" r:id="rId12"/>
    <p:sldId id="268" r:id="rId13"/>
    <p:sldId id="269" r:id="rId14"/>
    <p:sldId id="265" r:id="rId15"/>
    <p:sldId id="270" r:id="rId1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1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0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3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0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3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0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2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8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CECCB-50BB-4D0B-8B18-D30F808590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9D6C6-AA13-41C6-AC4D-3621F14B0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2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FB28-AEC2-8377-E00E-0116C03E9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 Kappa Tau</a:t>
            </a:r>
            <a:br>
              <a:rPr lang="en-US" dirty="0"/>
            </a:br>
            <a:r>
              <a:rPr lang="en-US" dirty="0"/>
              <a:t>2022 Pismo Reunion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24F85-0874-4178-2864-41CFE37424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Hilton Garden Inn</a:t>
            </a:r>
          </a:p>
        </p:txBody>
      </p:sp>
    </p:spTree>
    <p:extLst>
      <p:ext uri="{BB962C8B-B14F-4D97-AF65-F5344CB8AC3E}">
        <p14:creationId xmlns:p14="http://schemas.microsoft.com/office/powerpoint/2010/main" val="300825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38">
            <a:extLst>
              <a:ext uri="{FF2B5EF4-FFF2-40B4-BE49-F238E27FC236}">
                <a16:creationId xmlns:a16="http://schemas.microsoft.com/office/drawing/2014/main" id="{63119B7B-9202-23F1-0793-E87DAA6F7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39">
            <a:extLst>
              <a:ext uri="{FF2B5EF4-FFF2-40B4-BE49-F238E27FC236}">
                <a16:creationId xmlns:a16="http://schemas.microsoft.com/office/drawing/2014/main" id="{44BF193C-6185-2DA3-C5BF-CA4F619FC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9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40">
            <a:extLst>
              <a:ext uri="{FF2B5EF4-FFF2-40B4-BE49-F238E27FC236}">
                <a16:creationId xmlns:a16="http://schemas.microsoft.com/office/drawing/2014/main" id="{0D13F3BD-A808-BBE4-D22A-30BD936827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4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41">
            <a:extLst>
              <a:ext uri="{FF2B5EF4-FFF2-40B4-BE49-F238E27FC236}">
                <a16:creationId xmlns:a16="http://schemas.microsoft.com/office/drawing/2014/main" id="{1EE4CD6B-D466-126E-83E8-639736ADD7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1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28">
            <a:extLst>
              <a:ext uri="{FF2B5EF4-FFF2-40B4-BE49-F238E27FC236}">
                <a16:creationId xmlns:a16="http://schemas.microsoft.com/office/drawing/2014/main" id="{7C2CAEC2-9ADC-B774-6D5E-BD14CF734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9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7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smo2022Vid">
            <a:hlinkClick r:id="" action="ppaction://media"/>
            <a:extLst>
              <a:ext uri="{FF2B5EF4-FFF2-40B4-BE49-F238E27FC236}">
                <a16:creationId xmlns:a16="http://schemas.microsoft.com/office/drawing/2014/main" id="{F6742A1E-AE17-80CB-8D78-A4075C1B5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58" y="205131"/>
            <a:ext cx="9058868" cy="60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7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22">
            <a:extLst>
              <a:ext uri="{FF2B5EF4-FFF2-40B4-BE49-F238E27FC236}">
                <a16:creationId xmlns:a16="http://schemas.microsoft.com/office/drawing/2014/main" id="{6BD561B5-E58B-610E-B703-6784C0302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889">
            <a:extLst>
              <a:ext uri="{FF2B5EF4-FFF2-40B4-BE49-F238E27FC236}">
                <a16:creationId xmlns:a16="http://schemas.microsoft.com/office/drawing/2014/main" id="{3BE1E826-369A-9B82-1C1C-DC5BCE7C6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87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0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890">
            <a:extLst>
              <a:ext uri="{FF2B5EF4-FFF2-40B4-BE49-F238E27FC236}">
                <a16:creationId xmlns:a16="http://schemas.microsoft.com/office/drawing/2014/main" id="{62FBE9C9-9491-3569-084D-C6E0304981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87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6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891">
            <a:extLst>
              <a:ext uri="{FF2B5EF4-FFF2-40B4-BE49-F238E27FC236}">
                <a16:creationId xmlns:a16="http://schemas.microsoft.com/office/drawing/2014/main" id="{E0870E15-4404-5C23-20FA-818F64F528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87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69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892">
            <a:extLst>
              <a:ext uri="{FF2B5EF4-FFF2-40B4-BE49-F238E27FC236}">
                <a16:creationId xmlns:a16="http://schemas.microsoft.com/office/drawing/2014/main" id="{6A6BD39B-B57E-E868-4ECF-464017422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87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5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23">
            <a:extLst>
              <a:ext uri="{FF2B5EF4-FFF2-40B4-BE49-F238E27FC236}">
                <a16:creationId xmlns:a16="http://schemas.microsoft.com/office/drawing/2014/main" id="{8E22CED4-19AE-856D-7A3C-52EB0F4B0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8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21">
            <a:extLst>
              <a:ext uri="{FF2B5EF4-FFF2-40B4-BE49-F238E27FC236}">
                <a16:creationId xmlns:a16="http://schemas.microsoft.com/office/drawing/2014/main" id="{CE524AB6-6884-0A71-EB1D-36A49ADD4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926">
            <a:extLst>
              <a:ext uri="{FF2B5EF4-FFF2-40B4-BE49-F238E27FC236}">
                <a16:creationId xmlns:a16="http://schemas.microsoft.com/office/drawing/2014/main" id="{486B07FD-DAAF-36F6-0523-125B1C168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</TotalTime>
  <Words>10</Words>
  <Application>Microsoft Office PowerPoint</Application>
  <PresentationFormat>On-screen Show (4:3)</PresentationFormat>
  <Paragraphs>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Pi Kappa Tau 2022 Pismo Reunion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Kappa Tau 2022 Pismo Reunion</dc:title>
  <dc:creator>John Cagle</dc:creator>
  <cp:lastModifiedBy>John Cagle</cp:lastModifiedBy>
  <cp:revision>5</cp:revision>
  <dcterms:created xsi:type="dcterms:W3CDTF">2023-05-16T18:05:01Z</dcterms:created>
  <dcterms:modified xsi:type="dcterms:W3CDTF">2023-05-17T20:32:57Z</dcterms:modified>
</cp:coreProperties>
</file>